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3" r:id="rId3"/>
    <p:sldId id="258" r:id="rId4"/>
    <p:sldId id="264" r:id="rId5"/>
    <p:sldId id="257" r:id="rId6"/>
    <p:sldId id="260" r:id="rId7"/>
    <p:sldId id="261" r:id="rId8"/>
    <p:sldId id="262" r:id="rId9"/>
  </p:sldIdLst>
  <p:sldSz cx="11064875" cy="6950075"/>
  <p:notesSz cx="6858000" cy="9144000"/>
  <p:defaultTextStyle>
    <a:defPPr>
      <a:defRPr lang="en-US"/>
    </a:defPPr>
    <a:lvl1pPr marL="0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1pPr>
    <a:lvl2pPr marL="461909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2pPr>
    <a:lvl3pPr marL="923818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3pPr>
    <a:lvl4pPr marL="1385727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4pPr>
    <a:lvl5pPr marL="1847637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5pPr>
    <a:lvl6pPr marL="2309546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6pPr>
    <a:lvl7pPr marL="2771455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7pPr>
    <a:lvl8pPr marL="3233364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8pPr>
    <a:lvl9pPr marL="3695273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/>
    <p:restoredTop sz="94637"/>
  </p:normalViewPr>
  <p:slideViewPr>
    <p:cSldViewPr snapToGrid="0" snapToObjects="1">
      <p:cViewPr varScale="1">
        <p:scale>
          <a:sx n="99" d="100"/>
          <a:sy n="99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3110" y="1137432"/>
            <a:ext cx="8298656" cy="2419656"/>
          </a:xfrm>
        </p:spPr>
        <p:txBody>
          <a:bodyPr anchor="b"/>
          <a:lstStyle>
            <a:lvl1pPr algn="ctr">
              <a:defRPr sz="54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3110" y="3650399"/>
            <a:ext cx="8298656" cy="1677992"/>
          </a:xfrm>
        </p:spPr>
        <p:txBody>
          <a:bodyPr/>
          <a:lstStyle>
            <a:lvl1pPr marL="0" indent="0" algn="ctr">
              <a:buNone/>
              <a:defRPr sz="2178"/>
            </a:lvl1pPr>
            <a:lvl2pPr marL="414955" indent="0" algn="ctr">
              <a:buNone/>
              <a:defRPr sz="1815"/>
            </a:lvl2pPr>
            <a:lvl3pPr marL="829909" indent="0" algn="ctr">
              <a:buNone/>
              <a:defRPr sz="1634"/>
            </a:lvl3pPr>
            <a:lvl4pPr marL="1244864" indent="0" algn="ctr">
              <a:buNone/>
              <a:defRPr sz="1452"/>
            </a:lvl4pPr>
            <a:lvl5pPr marL="1659819" indent="0" algn="ctr">
              <a:buNone/>
              <a:defRPr sz="1452"/>
            </a:lvl5pPr>
            <a:lvl6pPr marL="2074774" indent="0" algn="ctr">
              <a:buNone/>
              <a:defRPr sz="1452"/>
            </a:lvl6pPr>
            <a:lvl7pPr marL="2489728" indent="0" algn="ctr">
              <a:buNone/>
              <a:defRPr sz="1452"/>
            </a:lvl7pPr>
            <a:lvl8pPr marL="2904683" indent="0" algn="ctr">
              <a:buNone/>
              <a:defRPr sz="1452"/>
            </a:lvl8pPr>
            <a:lvl9pPr marL="3319638" indent="0" algn="ctr">
              <a:buNone/>
              <a:defRPr sz="14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8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8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18301" y="370027"/>
            <a:ext cx="2385864" cy="58898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0710" y="370027"/>
            <a:ext cx="7019280" cy="588986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5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9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947" y="1732693"/>
            <a:ext cx="9543455" cy="2891038"/>
          </a:xfrm>
        </p:spPr>
        <p:txBody>
          <a:bodyPr anchor="b"/>
          <a:lstStyle>
            <a:lvl1pPr>
              <a:defRPr sz="54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947" y="4651081"/>
            <a:ext cx="9543455" cy="1520328"/>
          </a:xfrm>
        </p:spPr>
        <p:txBody>
          <a:bodyPr/>
          <a:lstStyle>
            <a:lvl1pPr marL="0" indent="0">
              <a:buNone/>
              <a:defRPr sz="2178">
                <a:solidFill>
                  <a:schemeClr val="tx1">
                    <a:tint val="75000"/>
                  </a:schemeClr>
                </a:solidFill>
              </a:defRPr>
            </a:lvl1pPr>
            <a:lvl2pPr marL="414955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2pPr>
            <a:lvl3pPr marL="829909" indent="0">
              <a:buNone/>
              <a:defRPr sz="1634">
                <a:solidFill>
                  <a:schemeClr val="tx1">
                    <a:tint val="75000"/>
                  </a:schemeClr>
                </a:solidFill>
              </a:defRPr>
            </a:lvl3pPr>
            <a:lvl4pPr marL="1244864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4pPr>
            <a:lvl5pPr marL="1659819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5pPr>
            <a:lvl6pPr marL="2074774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6pPr>
            <a:lvl7pPr marL="2489728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7pPr>
            <a:lvl8pPr marL="2904683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8pPr>
            <a:lvl9pPr marL="3319638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9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0710" y="1850136"/>
            <a:ext cx="4702572" cy="44097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01593" y="1850136"/>
            <a:ext cx="4702572" cy="44097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1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1" y="370028"/>
            <a:ext cx="9543455" cy="1343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152" y="1703734"/>
            <a:ext cx="4680960" cy="834974"/>
          </a:xfrm>
        </p:spPr>
        <p:txBody>
          <a:bodyPr anchor="b"/>
          <a:lstStyle>
            <a:lvl1pPr marL="0" indent="0">
              <a:buNone/>
              <a:defRPr sz="2178" b="1"/>
            </a:lvl1pPr>
            <a:lvl2pPr marL="414955" indent="0">
              <a:buNone/>
              <a:defRPr sz="1815" b="1"/>
            </a:lvl2pPr>
            <a:lvl3pPr marL="829909" indent="0">
              <a:buNone/>
              <a:defRPr sz="1634" b="1"/>
            </a:lvl3pPr>
            <a:lvl4pPr marL="1244864" indent="0">
              <a:buNone/>
              <a:defRPr sz="1452" b="1"/>
            </a:lvl4pPr>
            <a:lvl5pPr marL="1659819" indent="0">
              <a:buNone/>
              <a:defRPr sz="1452" b="1"/>
            </a:lvl5pPr>
            <a:lvl6pPr marL="2074774" indent="0">
              <a:buNone/>
              <a:defRPr sz="1452" b="1"/>
            </a:lvl6pPr>
            <a:lvl7pPr marL="2489728" indent="0">
              <a:buNone/>
              <a:defRPr sz="1452" b="1"/>
            </a:lvl7pPr>
            <a:lvl8pPr marL="2904683" indent="0">
              <a:buNone/>
              <a:defRPr sz="1452" b="1"/>
            </a:lvl8pPr>
            <a:lvl9pPr marL="3319638" indent="0">
              <a:buNone/>
              <a:defRPr sz="145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152" y="2538708"/>
            <a:ext cx="4680960" cy="37340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01593" y="1703734"/>
            <a:ext cx="4704013" cy="834974"/>
          </a:xfrm>
        </p:spPr>
        <p:txBody>
          <a:bodyPr anchor="b"/>
          <a:lstStyle>
            <a:lvl1pPr marL="0" indent="0">
              <a:buNone/>
              <a:defRPr sz="2178" b="1"/>
            </a:lvl1pPr>
            <a:lvl2pPr marL="414955" indent="0">
              <a:buNone/>
              <a:defRPr sz="1815" b="1"/>
            </a:lvl2pPr>
            <a:lvl3pPr marL="829909" indent="0">
              <a:buNone/>
              <a:defRPr sz="1634" b="1"/>
            </a:lvl3pPr>
            <a:lvl4pPr marL="1244864" indent="0">
              <a:buNone/>
              <a:defRPr sz="1452" b="1"/>
            </a:lvl4pPr>
            <a:lvl5pPr marL="1659819" indent="0">
              <a:buNone/>
              <a:defRPr sz="1452" b="1"/>
            </a:lvl5pPr>
            <a:lvl6pPr marL="2074774" indent="0">
              <a:buNone/>
              <a:defRPr sz="1452" b="1"/>
            </a:lvl6pPr>
            <a:lvl7pPr marL="2489728" indent="0">
              <a:buNone/>
              <a:defRPr sz="1452" b="1"/>
            </a:lvl7pPr>
            <a:lvl8pPr marL="2904683" indent="0">
              <a:buNone/>
              <a:defRPr sz="1452" b="1"/>
            </a:lvl8pPr>
            <a:lvl9pPr marL="3319638" indent="0">
              <a:buNone/>
              <a:defRPr sz="145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01593" y="2538708"/>
            <a:ext cx="4704013" cy="37340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0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2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3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2" y="463338"/>
            <a:ext cx="3568710" cy="1621684"/>
          </a:xfrm>
        </p:spPr>
        <p:txBody>
          <a:bodyPr anchor="b"/>
          <a:lstStyle>
            <a:lvl1pPr>
              <a:defRPr sz="29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4013" y="1000683"/>
            <a:ext cx="5601593" cy="4939058"/>
          </a:xfrm>
        </p:spPr>
        <p:txBody>
          <a:bodyPr/>
          <a:lstStyle>
            <a:lvl1pPr>
              <a:defRPr sz="2904"/>
            </a:lvl1pPr>
            <a:lvl2pPr>
              <a:defRPr sz="2541"/>
            </a:lvl2pPr>
            <a:lvl3pPr>
              <a:defRPr sz="2178"/>
            </a:lvl3pPr>
            <a:lvl4pPr>
              <a:defRPr sz="1815"/>
            </a:lvl4pPr>
            <a:lvl5pPr>
              <a:defRPr sz="1815"/>
            </a:lvl5pPr>
            <a:lvl6pPr>
              <a:defRPr sz="1815"/>
            </a:lvl6pPr>
            <a:lvl7pPr>
              <a:defRPr sz="1815"/>
            </a:lvl7pPr>
            <a:lvl8pPr>
              <a:defRPr sz="1815"/>
            </a:lvl8pPr>
            <a:lvl9pPr>
              <a:defRPr sz="18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152" y="2085023"/>
            <a:ext cx="3568710" cy="3862762"/>
          </a:xfrm>
        </p:spPr>
        <p:txBody>
          <a:bodyPr/>
          <a:lstStyle>
            <a:lvl1pPr marL="0" indent="0">
              <a:buNone/>
              <a:defRPr sz="1452"/>
            </a:lvl1pPr>
            <a:lvl2pPr marL="414955" indent="0">
              <a:buNone/>
              <a:defRPr sz="1271"/>
            </a:lvl2pPr>
            <a:lvl3pPr marL="829909" indent="0">
              <a:buNone/>
              <a:defRPr sz="1089"/>
            </a:lvl3pPr>
            <a:lvl4pPr marL="1244864" indent="0">
              <a:buNone/>
              <a:defRPr sz="908"/>
            </a:lvl4pPr>
            <a:lvl5pPr marL="1659819" indent="0">
              <a:buNone/>
              <a:defRPr sz="908"/>
            </a:lvl5pPr>
            <a:lvl6pPr marL="2074774" indent="0">
              <a:buNone/>
              <a:defRPr sz="908"/>
            </a:lvl6pPr>
            <a:lvl7pPr marL="2489728" indent="0">
              <a:buNone/>
              <a:defRPr sz="908"/>
            </a:lvl7pPr>
            <a:lvl8pPr marL="2904683" indent="0">
              <a:buNone/>
              <a:defRPr sz="908"/>
            </a:lvl8pPr>
            <a:lvl9pPr marL="3319638" indent="0">
              <a:buNone/>
              <a:defRPr sz="90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4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2" y="463338"/>
            <a:ext cx="3568710" cy="1621684"/>
          </a:xfrm>
        </p:spPr>
        <p:txBody>
          <a:bodyPr anchor="b"/>
          <a:lstStyle>
            <a:lvl1pPr>
              <a:defRPr sz="29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04013" y="1000683"/>
            <a:ext cx="5601593" cy="4939058"/>
          </a:xfrm>
        </p:spPr>
        <p:txBody>
          <a:bodyPr anchor="t"/>
          <a:lstStyle>
            <a:lvl1pPr marL="0" indent="0">
              <a:buNone/>
              <a:defRPr sz="2904"/>
            </a:lvl1pPr>
            <a:lvl2pPr marL="414955" indent="0">
              <a:buNone/>
              <a:defRPr sz="2541"/>
            </a:lvl2pPr>
            <a:lvl3pPr marL="829909" indent="0">
              <a:buNone/>
              <a:defRPr sz="2178"/>
            </a:lvl3pPr>
            <a:lvl4pPr marL="1244864" indent="0">
              <a:buNone/>
              <a:defRPr sz="1815"/>
            </a:lvl4pPr>
            <a:lvl5pPr marL="1659819" indent="0">
              <a:buNone/>
              <a:defRPr sz="1815"/>
            </a:lvl5pPr>
            <a:lvl6pPr marL="2074774" indent="0">
              <a:buNone/>
              <a:defRPr sz="1815"/>
            </a:lvl6pPr>
            <a:lvl7pPr marL="2489728" indent="0">
              <a:buNone/>
              <a:defRPr sz="1815"/>
            </a:lvl7pPr>
            <a:lvl8pPr marL="2904683" indent="0">
              <a:buNone/>
              <a:defRPr sz="1815"/>
            </a:lvl8pPr>
            <a:lvl9pPr marL="3319638" indent="0">
              <a:buNone/>
              <a:defRPr sz="18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152" y="2085023"/>
            <a:ext cx="3568710" cy="3862762"/>
          </a:xfrm>
        </p:spPr>
        <p:txBody>
          <a:bodyPr/>
          <a:lstStyle>
            <a:lvl1pPr marL="0" indent="0">
              <a:buNone/>
              <a:defRPr sz="1452"/>
            </a:lvl1pPr>
            <a:lvl2pPr marL="414955" indent="0">
              <a:buNone/>
              <a:defRPr sz="1271"/>
            </a:lvl2pPr>
            <a:lvl3pPr marL="829909" indent="0">
              <a:buNone/>
              <a:defRPr sz="1089"/>
            </a:lvl3pPr>
            <a:lvl4pPr marL="1244864" indent="0">
              <a:buNone/>
              <a:defRPr sz="908"/>
            </a:lvl4pPr>
            <a:lvl5pPr marL="1659819" indent="0">
              <a:buNone/>
              <a:defRPr sz="908"/>
            </a:lvl5pPr>
            <a:lvl6pPr marL="2074774" indent="0">
              <a:buNone/>
              <a:defRPr sz="908"/>
            </a:lvl6pPr>
            <a:lvl7pPr marL="2489728" indent="0">
              <a:buNone/>
              <a:defRPr sz="908"/>
            </a:lvl7pPr>
            <a:lvl8pPr marL="2904683" indent="0">
              <a:buNone/>
              <a:defRPr sz="908"/>
            </a:lvl8pPr>
            <a:lvl9pPr marL="3319638" indent="0">
              <a:buNone/>
              <a:defRPr sz="90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0710" y="370028"/>
            <a:ext cx="9543455" cy="1343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710" y="1850136"/>
            <a:ext cx="9543455" cy="44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710" y="6441690"/>
            <a:ext cx="2489597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5240" y="6441690"/>
            <a:ext cx="3734395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4568" y="6441690"/>
            <a:ext cx="2489597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7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29909" rtl="0" eaLnBrk="1" latinLnBrk="0" hangingPunct="1">
        <a:lnSpc>
          <a:spcPct val="90000"/>
        </a:lnSpc>
        <a:spcBef>
          <a:spcPct val="0"/>
        </a:spcBef>
        <a:buNone/>
        <a:defRPr sz="39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477" indent="-207477" algn="l" defTabSz="829909" rtl="0" eaLnBrk="1" latinLnBrk="0" hangingPunct="1">
        <a:lnSpc>
          <a:spcPct val="90000"/>
        </a:lnSpc>
        <a:spcBef>
          <a:spcPts val="908"/>
        </a:spcBef>
        <a:buFont typeface="Arial" panose="020B0604020202020204" pitchFamily="34" charset="0"/>
        <a:buChar char="•"/>
        <a:defRPr sz="2541" kern="1200">
          <a:solidFill>
            <a:schemeClr val="tx1"/>
          </a:solidFill>
          <a:latin typeface="+mn-lt"/>
          <a:ea typeface="+mn-ea"/>
          <a:cs typeface="+mn-cs"/>
        </a:defRPr>
      </a:lvl1pPr>
      <a:lvl2pPr marL="622432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2pPr>
      <a:lvl3pPr marL="1037387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5" kern="1200">
          <a:solidFill>
            <a:schemeClr val="tx1"/>
          </a:solidFill>
          <a:latin typeface="+mn-lt"/>
          <a:ea typeface="+mn-ea"/>
          <a:cs typeface="+mn-cs"/>
        </a:defRPr>
      </a:lvl3pPr>
      <a:lvl4pPr marL="1452342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4pPr>
      <a:lvl5pPr marL="1867296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5pPr>
      <a:lvl6pPr marL="2282251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6pPr>
      <a:lvl7pPr marL="2697206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7pPr>
      <a:lvl8pPr marL="3112160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8pPr>
      <a:lvl9pPr marL="3527115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1pPr>
      <a:lvl2pPr marL="414955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2pPr>
      <a:lvl3pPr marL="829909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3pPr>
      <a:lvl4pPr marL="1244864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4pPr>
      <a:lvl5pPr marL="1659819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5pPr>
      <a:lvl6pPr marL="2074774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6pPr>
      <a:lvl7pPr marL="2489728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7pPr>
      <a:lvl8pPr marL="2904683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8pPr>
      <a:lvl9pPr marL="3319638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A8E385-A3B9-8141-B843-00F2AF847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75D0B6-DD22-C446-8567-05AB20A7CDC7}"/>
              </a:ext>
            </a:extLst>
          </p:cNvPr>
          <p:cNvSpPr/>
          <p:nvPr/>
        </p:nvSpPr>
        <p:spPr>
          <a:xfrm>
            <a:off x="45257" y="4056844"/>
            <a:ext cx="5557053" cy="284719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1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A8E385-A3B9-8141-B843-00F2AF847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75D0B6-DD22-C446-8567-05AB20A7CDC7}"/>
              </a:ext>
            </a:extLst>
          </p:cNvPr>
          <p:cNvSpPr/>
          <p:nvPr/>
        </p:nvSpPr>
        <p:spPr>
          <a:xfrm>
            <a:off x="45257" y="4056844"/>
            <a:ext cx="5557053" cy="284719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1538C25-4B6A-9A4D-83F1-44D4F2C4043A}"/>
              </a:ext>
            </a:extLst>
          </p:cNvPr>
          <p:cNvCxnSpPr>
            <a:cxnSpLocks/>
          </p:cNvCxnSpPr>
          <p:nvPr/>
        </p:nvCxnSpPr>
        <p:spPr>
          <a:xfrm rot="5400000">
            <a:off x="1519704" y="4816704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325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3BBA57-B042-5A41-879F-F2D93AE52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7CE414-A5BB-8945-AE50-7255E62C0828}"/>
              </a:ext>
            </a:extLst>
          </p:cNvPr>
          <p:cNvSpPr/>
          <p:nvPr/>
        </p:nvSpPr>
        <p:spPr>
          <a:xfrm>
            <a:off x="45257" y="4056844"/>
            <a:ext cx="5557053" cy="284719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AB46DD-B858-F646-9123-1D857E5BD4CD}"/>
              </a:ext>
            </a:extLst>
          </p:cNvPr>
          <p:cNvCxnSpPr>
            <a:cxnSpLocks/>
          </p:cNvCxnSpPr>
          <p:nvPr/>
        </p:nvCxnSpPr>
        <p:spPr>
          <a:xfrm rot="5400000">
            <a:off x="3940933" y="3593211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605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3BBA57-B042-5A41-879F-F2D93AE52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7CE414-A5BB-8945-AE50-7255E62C0828}"/>
              </a:ext>
            </a:extLst>
          </p:cNvPr>
          <p:cNvSpPr/>
          <p:nvPr/>
        </p:nvSpPr>
        <p:spPr>
          <a:xfrm>
            <a:off x="45257" y="4056844"/>
            <a:ext cx="5557053" cy="284719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AB46DD-B858-F646-9123-1D857E5BD4CD}"/>
              </a:ext>
            </a:extLst>
          </p:cNvPr>
          <p:cNvCxnSpPr>
            <a:cxnSpLocks/>
          </p:cNvCxnSpPr>
          <p:nvPr/>
        </p:nvCxnSpPr>
        <p:spPr>
          <a:xfrm rot="5400000">
            <a:off x="1609857" y="4301550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69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27CC35-38CF-4647-85FA-DB7DEF355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1923F35-A5F7-6849-8099-AEE8535F5104}"/>
              </a:ext>
            </a:extLst>
          </p:cNvPr>
          <p:cNvSpPr/>
          <p:nvPr/>
        </p:nvSpPr>
        <p:spPr>
          <a:xfrm>
            <a:off x="45257" y="4056844"/>
            <a:ext cx="5557053" cy="284719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2B737D-82A0-2F44-8CE7-AB844DE1E9BF}"/>
              </a:ext>
            </a:extLst>
          </p:cNvPr>
          <p:cNvCxnSpPr>
            <a:cxnSpLocks/>
          </p:cNvCxnSpPr>
          <p:nvPr/>
        </p:nvCxnSpPr>
        <p:spPr>
          <a:xfrm rot="5400000">
            <a:off x="4597756" y="3593213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98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7BA27E-558D-834D-94BB-71C292BC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1923F35-A5F7-6849-8099-AEE8535F5104}"/>
              </a:ext>
            </a:extLst>
          </p:cNvPr>
          <p:cNvSpPr/>
          <p:nvPr/>
        </p:nvSpPr>
        <p:spPr>
          <a:xfrm>
            <a:off x="45257" y="4056844"/>
            <a:ext cx="5557053" cy="284719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2B737D-82A0-2F44-8CE7-AB844DE1E9BF}"/>
              </a:ext>
            </a:extLst>
          </p:cNvPr>
          <p:cNvCxnSpPr>
            <a:cxnSpLocks/>
          </p:cNvCxnSpPr>
          <p:nvPr/>
        </p:nvCxnSpPr>
        <p:spPr>
          <a:xfrm rot="5400000">
            <a:off x="2073496" y="4301552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069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BDEFE9-7567-F841-A464-8269D12E5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1923F35-A5F7-6849-8099-AEE8535F5104}"/>
              </a:ext>
            </a:extLst>
          </p:cNvPr>
          <p:cNvSpPr/>
          <p:nvPr/>
        </p:nvSpPr>
        <p:spPr>
          <a:xfrm>
            <a:off x="45257" y="4056844"/>
            <a:ext cx="5557053" cy="284719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7F47F-71B7-B442-A3CB-FFDBB4B8B8A4}"/>
              </a:ext>
            </a:extLst>
          </p:cNvPr>
          <p:cNvCxnSpPr>
            <a:cxnSpLocks/>
          </p:cNvCxnSpPr>
          <p:nvPr/>
        </p:nvCxnSpPr>
        <p:spPr>
          <a:xfrm rot="5400000">
            <a:off x="1867434" y="4546250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23654C7-B70D-884F-A7D0-94A971906A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18" t="84894"/>
          <a:stretch/>
        </p:blipFill>
        <p:spPr>
          <a:xfrm>
            <a:off x="9504607" y="5885644"/>
            <a:ext cx="1558120" cy="104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50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F22182-D582-B540-A94F-67FB235BB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1923F35-A5F7-6849-8099-AEE8535F5104}"/>
              </a:ext>
            </a:extLst>
          </p:cNvPr>
          <p:cNvSpPr/>
          <p:nvPr/>
        </p:nvSpPr>
        <p:spPr>
          <a:xfrm>
            <a:off x="45257" y="4056844"/>
            <a:ext cx="5557053" cy="284719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2B737D-82A0-2F44-8CE7-AB844DE1E9BF}"/>
              </a:ext>
            </a:extLst>
          </p:cNvPr>
          <p:cNvCxnSpPr>
            <a:cxnSpLocks/>
          </p:cNvCxnSpPr>
          <p:nvPr/>
        </p:nvCxnSpPr>
        <p:spPr>
          <a:xfrm rot="5400000">
            <a:off x="1931828" y="4816707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56A1149-3C8C-7947-AA58-FF824EE82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18" t="84894"/>
          <a:stretch/>
        </p:blipFill>
        <p:spPr>
          <a:xfrm>
            <a:off x="9504607" y="5885644"/>
            <a:ext cx="1558120" cy="104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03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</TotalTime>
  <Words>0</Words>
  <Application>Microsoft Macintosh PowerPoint</Application>
  <PresentationFormat>Custom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luna</dc:creator>
  <cp:lastModifiedBy>luna</cp:lastModifiedBy>
  <cp:revision>13</cp:revision>
  <dcterms:created xsi:type="dcterms:W3CDTF">2020-03-11T18:51:58Z</dcterms:created>
  <dcterms:modified xsi:type="dcterms:W3CDTF">2020-03-12T03:17:01Z</dcterms:modified>
</cp:coreProperties>
</file>